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2" r:id="rId6"/>
    <p:sldId id="271" r:id="rId7"/>
    <p:sldId id="267" r:id="rId8"/>
    <p:sldId id="272" r:id="rId9"/>
    <p:sldId id="266" r:id="rId10"/>
    <p:sldId id="269" r:id="rId11"/>
    <p:sldId id="263" r:id="rId12"/>
    <p:sldId id="264" r:id="rId13"/>
    <p:sldId id="276" r:id="rId14"/>
    <p:sldId id="261" r:id="rId15"/>
    <p:sldId id="274" r:id="rId16"/>
    <p:sldId id="273" r:id="rId17"/>
    <p:sldId id="275" r:id="rId18"/>
    <p:sldId id="277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im Ansdell" initials="TA" lastIdx="1" clrIdx="0">
    <p:extLst>
      <p:ext uri="{19B8F6BF-5375-455C-9EA6-DF929625EA0E}">
        <p15:presenceInfo xmlns:p15="http://schemas.microsoft.com/office/powerpoint/2012/main" userId="S::TJA@Whitgift.co.uk::2ae02ff7-db50-46e7-a69f-6f088c410a93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E239523-4299-464C-8F86-B2B62F8F90EB}" v="3" dt="2021-06-27T20:15:51.0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7" d="100"/>
          <a:sy n="67" d="100"/>
        </p:scale>
        <p:origin x="64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k Johnson" userId="c2b43a67-95fe-47ad-a6e6-0528f3b7e40a" providerId="ADAL" clId="{7E239523-4299-464C-8F86-B2B62F8F90EB}"/>
    <pc:docChg chg="custSel addSld delSld modSld">
      <pc:chgData name="Mark Johnson" userId="c2b43a67-95fe-47ad-a6e6-0528f3b7e40a" providerId="ADAL" clId="{7E239523-4299-464C-8F86-B2B62F8F90EB}" dt="2021-06-27T20:26:05.352" v="407" actId="20577"/>
      <pc:docMkLst>
        <pc:docMk/>
      </pc:docMkLst>
      <pc:sldChg chg="modSp mod">
        <pc:chgData name="Mark Johnson" userId="c2b43a67-95fe-47ad-a6e6-0528f3b7e40a" providerId="ADAL" clId="{7E239523-4299-464C-8F86-B2B62F8F90EB}" dt="2021-06-27T20:14:00.612" v="202" actId="1076"/>
        <pc:sldMkLst>
          <pc:docMk/>
          <pc:sldMk cId="280153809" sldId="256"/>
        </pc:sldMkLst>
        <pc:spChg chg="mod">
          <ac:chgData name="Mark Johnson" userId="c2b43a67-95fe-47ad-a6e6-0528f3b7e40a" providerId="ADAL" clId="{7E239523-4299-464C-8F86-B2B62F8F90EB}" dt="2021-06-27T20:09:59.958" v="24" actId="20577"/>
          <ac:spMkLst>
            <pc:docMk/>
            <pc:sldMk cId="280153809" sldId="256"/>
            <ac:spMk id="2" creationId="{47778F3D-96FF-45B5-820B-D76210EB3ADB}"/>
          </ac:spMkLst>
        </pc:spChg>
        <pc:spChg chg="mod">
          <ac:chgData name="Mark Johnson" userId="c2b43a67-95fe-47ad-a6e6-0528f3b7e40a" providerId="ADAL" clId="{7E239523-4299-464C-8F86-B2B62F8F90EB}" dt="2021-06-27T20:09:47.341" v="0" actId="20577"/>
          <ac:spMkLst>
            <pc:docMk/>
            <pc:sldMk cId="280153809" sldId="256"/>
            <ac:spMk id="3" creationId="{72B285B0-7174-4CC8-B9A8-B9D932AEFF1A}"/>
          </ac:spMkLst>
        </pc:spChg>
        <pc:picChg chg="mod">
          <ac:chgData name="Mark Johnson" userId="c2b43a67-95fe-47ad-a6e6-0528f3b7e40a" providerId="ADAL" clId="{7E239523-4299-464C-8F86-B2B62F8F90EB}" dt="2021-06-27T20:14:00.612" v="202" actId="1076"/>
          <ac:picMkLst>
            <pc:docMk/>
            <pc:sldMk cId="280153809" sldId="256"/>
            <ac:picMk id="4" creationId="{F81F1BC3-23A5-439A-ABA2-1E32825C75EA}"/>
          </ac:picMkLst>
        </pc:picChg>
      </pc:sldChg>
      <pc:sldChg chg="modSp mod">
        <pc:chgData name="Mark Johnson" userId="c2b43a67-95fe-47ad-a6e6-0528f3b7e40a" providerId="ADAL" clId="{7E239523-4299-464C-8F86-B2B62F8F90EB}" dt="2021-06-27T20:26:05.352" v="407" actId="20577"/>
        <pc:sldMkLst>
          <pc:docMk/>
          <pc:sldMk cId="1335366238" sldId="257"/>
        </pc:sldMkLst>
        <pc:spChg chg="mod">
          <ac:chgData name="Mark Johnson" userId="c2b43a67-95fe-47ad-a6e6-0528f3b7e40a" providerId="ADAL" clId="{7E239523-4299-464C-8F86-B2B62F8F90EB}" dt="2021-06-27T20:26:05.352" v="407" actId="20577"/>
          <ac:spMkLst>
            <pc:docMk/>
            <pc:sldMk cId="1335366238" sldId="257"/>
            <ac:spMk id="2" creationId="{BCEC6AA4-A2A5-480F-AF5E-8B897D1FB28B}"/>
          </ac:spMkLst>
        </pc:spChg>
      </pc:sldChg>
      <pc:sldChg chg="modSp mod">
        <pc:chgData name="Mark Johnson" userId="c2b43a67-95fe-47ad-a6e6-0528f3b7e40a" providerId="ADAL" clId="{7E239523-4299-464C-8F86-B2B62F8F90EB}" dt="2021-06-27T20:12:27.702" v="199" actId="20577"/>
        <pc:sldMkLst>
          <pc:docMk/>
          <pc:sldMk cId="1509668377" sldId="258"/>
        </pc:sldMkLst>
        <pc:spChg chg="mod">
          <ac:chgData name="Mark Johnson" userId="c2b43a67-95fe-47ad-a6e6-0528f3b7e40a" providerId="ADAL" clId="{7E239523-4299-464C-8F86-B2B62F8F90EB}" dt="2021-06-27T20:12:27.702" v="199" actId="20577"/>
          <ac:spMkLst>
            <pc:docMk/>
            <pc:sldMk cId="1509668377" sldId="258"/>
            <ac:spMk id="3" creationId="{D079365A-8274-4AD7-B5FA-B6A14E43E852}"/>
          </ac:spMkLst>
        </pc:spChg>
      </pc:sldChg>
      <pc:sldChg chg="del">
        <pc:chgData name="Mark Johnson" userId="c2b43a67-95fe-47ad-a6e6-0528f3b7e40a" providerId="ADAL" clId="{7E239523-4299-464C-8F86-B2B62F8F90EB}" dt="2021-06-27T20:12:36.515" v="200" actId="2696"/>
        <pc:sldMkLst>
          <pc:docMk/>
          <pc:sldMk cId="3256128038" sldId="259"/>
        </pc:sldMkLst>
      </pc:sldChg>
      <pc:sldChg chg="modSp mod">
        <pc:chgData name="Mark Johnson" userId="c2b43a67-95fe-47ad-a6e6-0528f3b7e40a" providerId="ADAL" clId="{7E239523-4299-464C-8F86-B2B62F8F90EB}" dt="2021-06-27T20:17:27.438" v="373" actId="20577"/>
        <pc:sldMkLst>
          <pc:docMk/>
          <pc:sldMk cId="2740505915" sldId="260"/>
        </pc:sldMkLst>
        <pc:spChg chg="mod">
          <ac:chgData name="Mark Johnson" userId="c2b43a67-95fe-47ad-a6e6-0528f3b7e40a" providerId="ADAL" clId="{7E239523-4299-464C-8F86-B2B62F8F90EB}" dt="2021-06-27T20:17:27.438" v="373" actId="20577"/>
          <ac:spMkLst>
            <pc:docMk/>
            <pc:sldMk cId="2740505915" sldId="260"/>
            <ac:spMk id="3" creationId="{15E49B7A-A5D8-46FA-86CB-D59E02A916AC}"/>
          </ac:spMkLst>
        </pc:spChg>
      </pc:sldChg>
      <pc:sldChg chg="del">
        <pc:chgData name="Mark Johnson" userId="c2b43a67-95fe-47ad-a6e6-0528f3b7e40a" providerId="ADAL" clId="{7E239523-4299-464C-8F86-B2B62F8F90EB}" dt="2021-06-27T20:18:49.140" v="375" actId="2696"/>
        <pc:sldMkLst>
          <pc:docMk/>
          <pc:sldMk cId="146859933" sldId="265"/>
        </pc:sldMkLst>
      </pc:sldChg>
      <pc:sldChg chg="del">
        <pc:chgData name="Mark Johnson" userId="c2b43a67-95fe-47ad-a6e6-0528f3b7e40a" providerId="ADAL" clId="{7E239523-4299-464C-8F86-B2B62F8F90EB}" dt="2021-06-27T20:18:12.529" v="374" actId="2696"/>
        <pc:sldMkLst>
          <pc:docMk/>
          <pc:sldMk cId="3262234134" sldId="268"/>
        </pc:sldMkLst>
      </pc:sldChg>
      <pc:sldChg chg="del">
        <pc:chgData name="Mark Johnson" userId="c2b43a67-95fe-47ad-a6e6-0528f3b7e40a" providerId="ADAL" clId="{7E239523-4299-464C-8F86-B2B62F8F90EB}" dt="2021-06-27T20:12:50.015" v="201" actId="2696"/>
        <pc:sldMkLst>
          <pc:docMk/>
          <pc:sldMk cId="4150379491" sldId="270"/>
        </pc:sldMkLst>
      </pc:sldChg>
      <pc:sldChg chg="addSp delSp modSp add del mod">
        <pc:chgData name="Mark Johnson" userId="c2b43a67-95fe-47ad-a6e6-0528f3b7e40a" providerId="ADAL" clId="{7E239523-4299-464C-8F86-B2B62F8F90EB}" dt="2021-06-27T20:16:49.535" v="305" actId="2696"/>
        <pc:sldMkLst>
          <pc:docMk/>
          <pc:sldMk cId="4199829118" sldId="278"/>
        </pc:sldMkLst>
        <pc:spChg chg="mod">
          <ac:chgData name="Mark Johnson" userId="c2b43a67-95fe-47ad-a6e6-0528f3b7e40a" providerId="ADAL" clId="{7E239523-4299-464C-8F86-B2B62F8F90EB}" dt="2021-06-27T20:14:39.789" v="286" actId="20577"/>
          <ac:spMkLst>
            <pc:docMk/>
            <pc:sldMk cId="4199829118" sldId="278"/>
            <ac:spMk id="2" creationId="{A8CEC850-47E8-4EBF-9DE8-AD260ED64253}"/>
          </ac:spMkLst>
        </pc:spChg>
        <pc:spChg chg="del mod">
          <ac:chgData name="Mark Johnson" userId="c2b43a67-95fe-47ad-a6e6-0528f3b7e40a" providerId="ADAL" clId="{7E239523-4299-464C-8F86-B2B62F8F90EB}" dt="2021-06-27T20:15:29.160" v="289"/>
          <ac:spMkLst>
            <pc:docMk/>
            <pc:sldMk cId="4199829118" sldId="278"/>
            <ac:spMk id="3" creationId="{15E49B7A-A5D8-46FA-86CB-D59E02A916AC}"/>
          </ac:spMkLst>
        </pc:spChg>
        <pc:spChg chg="add del mod">
          <ac:chgData name="Mark Johnson" userId="c2b43a67-95fe-47ad-a6e6-0528f3b7e40a" providerId="ADAL" clId="{7E239523-4299-464C-8F86-B2B62F8F90EB}" dt="2021-06-27T20:15:35.805" v="290"/>
          <ac:spMkLst>
            <pc:docMk/>
            <pc:sldMk cId="4199829118" sldId="278"/>
            <ac:spMk id="4" creationId="{A205E10E-7F30-40AA-86E3-6318706BD9B9}"/>
          </ac:spMkLst>
        </pc:spChg>
        <pc:spChg chg="add del mod">
          <ac:chgData name="Mark Johnson" userId="c2b43a67-95fe-47ad-a6e6-0528f3b7e40a" providerId="ADAL" clId="{7E239523-4299-464C-8F86-B2B62F8F90EB}" dt="2021-06-27T20:15:51.081" v="291"/>
          <ac:spMkLst>
            <pc:docMk/>
            <pc:sldMk cId="4199829118" sldId="278"/>
            <ac:spMk id="5" creationId="{25E8DA95-0F6B-43F1-84D4-B2AFF248FC44}"/>
          </ac:spMkLst>
        </pc:spChg>
        <pc:spChg chg="add mod">
          <ac:chgData name="Mark Johnson" userId="c2b43a67-95fe-47ad-a6e6-0528f3b7e40a" providerId="ADAL" clId="{7E239523-4299-464C-8F86-B2B62F8F90EB}" dt="2021-06-27T20:15:51.081" v="291"/>
          <ac:spMkLst>
            <pc:docMk/>
            <pc:sldMk cId="4199829118" sldId="278"/>
            <ac:spMk id="6" creationId="{E2872EAC-7E64-4E13-8EA1-E5407612804F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0F8CF-692C-4963-8B5E-D1C0928CF1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29612" y="1013984"/>
            <a:ext cx="7714388" cy="3260635"/>
          </a:xfrm>
        </p:spPr>
        <p:txBody>
          <a:bodyPr anchor="b"/>
          <a:lstStyle>
            <a:lvl1pPr algn="l">
              <a:defRPr sz="2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F419655-1613-4CC0-BBE9-BD2CB2C3C7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9612" y="4848464"/>
            <a:ext cx="7714388" cy="1085849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267FFF-6BC4-4DF0-BC55-B2C3BFD8E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389830-A1B7-484B-832C-F64A558BDF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A8F727-72C8-47A9-8E54-AD8459028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AEED5540-64E5-4258-ABA4-753F07B71B38}"/>
              </a:ext>
            </a:extLst>
          </p:cNvPr>
          <p:cNvCxnSpPr>
            <a:cxnSpLocks/>
          </p:cNvCxnSpPr>
          <p:nvPr/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32399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3EF94C-BCB1-4F4C-AF70-DD2A5C4E33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5445"/>
            <a:ext cx="9238434" cy="857559"/>
          </a:xfrm>
        </p:spPr>
        <p:txBody>
          <a:bodyPr anchor="b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909B75-A057-44B5-872F-DF01BDC8EA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810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06260C-3219-4812-88F2-3162D37F29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762B73-9C01-4BE3-A199-782BE6EBA6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761492-EB56-4454-9D2A-8BB94AACB8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0483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980A128-A52A-402C-865B-1BF08D7F045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900447-3778-4AB7-ACB3-7C2313FE9A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1745" y="1287554"/>
            <a:ext cx="8284963" cy="3113064"/>
          </a:xfrm>
        </p:spPr>
        <p:txBody>
          <a:bodyPr anchor="t"/>
          <a:lstStyle>
            <a:lvl1pPr>
              <a:defRPr sz="4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B910C9-BA3C-4D31-9C62-2C2408591F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1744" y="4619707"/>
            <a:ext cx="7722256" cy="1476293"/>
          </a:xfrm>
        </p:spPr>
        <p:txBody>
          <a:bodyPr anchor="b">
            <a:normAutofit/>
          </a:bodyPr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742E8A-6B69-406B-A3DF-0A1B76832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D665CF-4461-4BB8-8F3A-ED1CB108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898B27-5EF3-49F4-B3CE-F3CF419AE0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9048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33F3BA-5AD5-4F15-97B2-E4652D1D4E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13411"/>
            <a:ext cx="9238434" cy="88959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997B8-1FD3-40E6-A486-256EB41DB70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566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183F4D8-AA9A-4AF7-86EA-E4D797B98C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135565"/>
            <a:ext cx="4495800" cy="396043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A08823E-BC08-4810-9BFF-35D2EA2AE7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FDD2BFB-BB2C-4C4A-A6E1-DD223C2BE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D369B2-12F8-4583-8A7F-523C9A3EF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0860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C717F-84B9-44BA-8DD6-680394AB19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79150"/>
            <a:ext cx="9238434" cy="823912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A1217D6-7448-4625-964F-5D82F65F11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7" y="2013217"/>
            <a:ext cx="4495799" cy="704232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3A534C-0B54-4327-99C0-4F0019FD2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429567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89D4A63-0795-4B74-8C11-5FE7944118C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2013215"/>
            <a:ext cx="4495800" cy="70423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800" b="0" cap="all" spc="300" baseline="0">
                <a:solidFill>
                  <a:schemeClr val="tx1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23D16F3-F747-441B-9854-27225954DEC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48000"/>
            <a:ext cx="4495800" cy="3048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E8168E2-6B97-486E-B0E4-4E7F5CDBB5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05D3E2B-2F4E-4347-A8E9-27EB7D0359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1FC4F5-6876-414E-9E30-84706A3F52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A70D2F04-5474-46B9-B838-858CDF4AB2D2}"/>
              </a:ext>
            </a:extLst>
          </p:cNvPr>
          <p:cNvCxnSpPr>
            <a:cxnSpLocks/>
          </p:cNvCxnSpPr>
          <p:nvPr/>
        </p:nvCxnSpPr>
        <p:spPr>
          <a:xfrm>
            <a:off x="6270727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>
            <a:extLst>
              <a:ext uri="{FF2B5EF4-FFF2-40B4-BE49-F238E27FC236}">
                <a16:creationId xmlns:a16="http://schemas.microsoft.com/office/drawing/2014/main" id="{CADEE893-BE45-47F3-BCF0-02424B3503CC}"/>
              </a:ext>
            </a:extLst>
          </p:cNvPr>
          <p:cNvSpPr/>
          <p:nvPr/>
        </p:nvSpPr>
        <p:spPr>
          <a:xfrm>
            <a:off x="-1171838" y="4592406"/>
            <a:ext cx="808262" cy="38971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3FB5178A-4501-4B56-8BF1-D083D7B021CE}"/>
              </a:ext>
            </a:extLst>
          </p:cNvPr>
          <p:cNvCxnSpPr>
            <a:cxnSpLocks/>
          </p:cNvCxnSpPr>
          <p:nvPr/>
        </p:nvCxnSpPr>
        <p:spPr>
          <a:xfrm>
            <a:off x="1524000" y="2876662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8958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A52109C6-041C-42BA-B507-8EA298046ED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F7BF877-20DD-40F4-AEA8-E1B6D5350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7DC874-15B5-4338-B7D1-8E393AB4C1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E66BAE3-24C5-483F-9141-D860A265E7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59AEEB4-66F8-4008-B616-804FB9D91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74552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746C975-8FFB-4A4B-9213-774EE3901DE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BA744F-475D-4105-8E4A-0258155495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F3FA64C-7966-4D6F-88D7-4B89F2A1DF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3035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D4ED5F-AB94-4DCF-8971-B8B2B55AF6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43740" y="1558944"/>
            <a:ext cx="3279689" cy="1864196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1EE4CB-68CF-4BF3-A891-8277AFD13D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34000" y="762000"/>
            <a:ext cx="5333999" cy="5334000"/>
          </a:xfrm>
        </p:spPr>
        <p:txBody>
          <a:bodyPr anchor="ctr">
            <a:normAutofit/>
          </a:bodyPr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400">
                <a:solidFill>
                  <a:schemeClr val="tx1"/>
                </a:solidFill>
              </a:defRPr>
            </a:lvl2pPr>
            <a:lvl3pPr>
              <a:defRPr sz="2000">
                <a:solidFill>
                  <a:schemeClr val="tx1"/>
                </a:solidFill>
              </a:defRPr>
            </a:lvl3pPr>
            <a:lvl4pPr>
              <a:defRPr sz="1800">
                <a:solidFill>
                  <a:schemeClr val="tx1"/>
                </a:solidFill>
              </a:defRPr>
            </a:lvl4pPr>
            <a:lvl5pPr>
              <a:defRPr sz="1800">
                <a:solidFill>
                  <a:schemeClr val="tx1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292E72-B66D-40EE-B182-5585382A6DC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43741" y="3649682"/>
            <a:ext cx="3233096" cy="1933605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73B694-B050-45F3-AE6F-A86A129F1C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8AE423-9CA5-46B3-96B1-7586AD0208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4B973D-F1F7-47BC-996D-6100B7C895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0079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AE9949-4A1F-4DA9-9B75-A6180F954B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33543" y="1383126"/>
            <a:ext cx="3289886" cy="2045874"/>
          </a:xfrm>
        </p:spPr>
        <p:txBody>
          <a:bodyPr anchor="b"/>
          <a:lstStyle>
            <a:lvl1pPr algn="r">
              <a:defRPr sz="2800"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A8D794-C670-4569-93D9-0FF8B35AA7A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334001" y="762000"/>
            <a:ext cx="5333999" cy="5334000"/>
          </a:xfrm>
        </p:spPr>
        <p:txBody>
          <a:bodyPr/>
          <a:lstStyle>
            <a:lvl1pPr marL="0" indent="0">
              <a:buNone/>
              <a:defRPr sz="3200">
                <a:solidFill>
                  <a:schemeClr val="tx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486F6-AE67-4B34-B8E2-0B7576DC2E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433544" y="3649682"/>
            <a:ext cx="3243292" cy="1684317"/>
          </a:xfrm>
        </p:spPr>
        <p:txBody>
          <a:bodyPr/>
          <a:lstStyle>
            <a:lvl1pPr marL="0" indent="0" algn="r">
              <a:buNone/>
              <a:defRPr sz="1600">
                <a:solidFill>
                  <a:schemeClr val="tx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98B11C-BB63-49A6-B488-29D4FBF8E1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24B9166-6D36-4F0A-9ADD-33D49A0C3A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B22B8F-7760-41B3-9053-DD90255B9E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08004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C8A5DE-E5C6-4DB9-AD28-8F1EAC6F55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363E08E-9B2D-4740-9AC6-D5E1CFB95F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429566" y="2229957"/>
            <a:ext cx="9238434" cy="3866043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4E3736-E8AA-4F58-9D3A-27050B28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E95E84-15BC-478B-9DAB-15025867BB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3E9D98F-E0A8-4254-A957-7F17811D0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5860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7DE70F5-2276-4F91-9FC2-8DA4B528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9144000" y="1467699"/>
            <a:ext cx="1758461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1856C5-C2FD-45E4-A631-AC06B5495B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182312" y="1467699"/>
            <a:ext cx="7839379" cy="4628301"/>
          </a:xfrm>
        </p:spPr>
        <p:txBody>
          <a:bodyPr vert="eaVert"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336EA-B6DD-4115-9C67-79A24C866E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2B07E4-CDF9-4C88-A2F3-04620E58224D}" type="datetimeFigureOut">
              <a:rPr lang="en-US" smtClean="0"/>
              <a:t>6/27/2021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EA668B-1DAB-449C-9BA4-7B1572A22B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C6567E-119D-4C98-93FF-73A332803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E71E98-A417-4ECC-ACEB-C0490C20DB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16688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F84152A-7FE0-4708-B7C1-DBEC8F1337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29566" y="1041621"/>
            <a:ext cx="9238434" cy="861383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11AB53-BAF9-439D-9451-47193CF2FF8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429566" y="2285999"/>
            <a:ext cx="9238434" cy="3810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B96D9F-562A-496F-A530-A561994DC5E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 rot="5400000">
            <a:off x="10471087" y="4891318"/>
            <a:ext cx="267329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fld id="{3C2B07E4-CDF9-4C88-A2F3-04620E58224D}" type="datetimeFigureOut">
              <a:rPr lang="en-US" smtClean="0"/>
              <a:pPr/>
              <a:t>6/27/2021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3060FE-AAC3-4FAE-9EB4-BCAE72D956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 rot="5400000">
            <a:off x="10473021" y="1609893"/>
            <a:ext cx="26694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00" b="1" cap="all" spc="300" baseline="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7EDB2-8F31-42FA-B253-62D24146638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92908" y="3219853"/>
            <a:ext cx="629653" cy="42983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 b="1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fld id="{EFE71E98-A417-4ECC-ACEB-C0490C20DB0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72577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914400" rtl="0" eaLnBrk="1" latinLnBrk="0" hangingPunct="1">
        <a:lnSpc>
          <a:spcPct val="120000"/>
        </a:lnSpc>
        <a:spcBef>
          <a:spcPct val="0"/>
        </a:spcBef>
        <a:buNone/>
        <a:defRPr sz="2800" b="1" kern="1200" cap="all" spc="600" baseline="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74320" indent="-274320" algn="l" defTabSz="914400" rtl="0" eaLnBrk="1" latinLnBrk="0" hangingPunct="1">
        <a:lnSpc>
          <a:spcPct val="130000"/>
        </a:lnSpc>
        <a:spcBef>
          <a:spcPts val="1000"/>
        </a:spcBef>
        <a:buSzPct val="85000"/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274320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6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45720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466344" indent="0" algn="l" defTabSz="914400" rtl="0" eaLnBrk="1" latinLnBrk="0" hangingPunct="1">
        <a:lnSpc>
          <a:spcPct val="130000"/>
        </a:lnSpc>
        <a:spcBef>
          <a:spcPts val="500"/>
        </a:spcBef>
        <a:buSzPct val="85000"/>
        <a:buFontTx/>
        <a:buNone/>
        <a:defRPr sz="12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640080" indent="-182880" algn="l" defTabSz="914400" rtl="0" eaLnBrk="1" latinLnBrk="0" hangingPunct="1">
        <a:lnSpc>
          <a:spcPct val="130000"/>
        </a:lnSpc>
        <a:spcBef>
          <a:spcPts val="500"/>
        </a:spcBef>
        <a:buSzPct val="85000"/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Video 3">
            <a:extLst>
              <a:ext uri="{FF2B5EF4-FFF2-40B4-BE49-F238E27FC236}">
                <a16:creationId xmlns:a16="http://schemas.microsoft.com/office/drawing/2014/main" id="{F81F1BC3-23A5-439A-ABA2-1E32825C75E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>
            <a:alphaModFix/>
          </a:blip>
          <a:srcRect t="307" r="-1" b="-1"/>
          <a:stretch/>
        </p:blipFill>
        <p:spPr>
          <a:xfrm>
            <a:off x="-217150" y="1571"/>
            <a:ext cx="12191980" cy="6856429"/>
          </a:xfrm>
          <a:prstGeom prst="rect">
            <a:avLst/>
          </a:prstGeom>
        </p:spPr>
      </p:pic>
      <p:sp useBgFill="1">
        <p:nvSpPr>
          <p:cNvPr id="11" name="Oval 10">
            <a:extLst>
              <a:ext uri="{FF2B5EF4-FFF2-40B4-BE49-F238E27FC236}">
                <a16:creationId xmlns:a16="http://schemas.microsoft.com/office/drawing/2014/main" id="{07F1F8E1-08C9-4C32-8CD0-F0DEB44486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97" y="1114197"/>
            <a:ext cx="4629606" cy="4629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778F3D-96FF-45B5-820B-D76210EB3AD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0159" y="2211978"/>
            <a:ext cx="3535679" cy="1425728"/>
          </a:xfrm>
        </p:spPr>
        <p:txBody>
          <a:bodyPr anchor="b">
            <a:normAutofit/>
          </a:bodyPr>
          <a:lstStyle/>
          <a:p>
            <a:pPr algn="ctr"/>
            <a:r>
              <a:rPr lang="en-GB" dirty="0"/>
              <a:t>Welcome to IB economics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2B285B0-7174-4CC8-B9A8-B9D932AEFF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249360"/>
            <a:ext cx="3048000" cy="877585"/>
          </a:xfrm>
        </p:spPr>
        <p:txBody>
          <a:bodyPr>
            <a:normAutofit/>
          </a:bodyPr>
          <a:lstStyle/>
          <a:p>
            <a:pPr algn="ctr"/>
            <a:endParaRPr lang="en-GB" dirty="0"/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1538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043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mute="1">
                <p:cTn id="12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C6AA4-A2A5-480F-AF5E-8B897D1FB2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What were the characteristics of: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2FB7-6404-4526-9580-DB0EFFB6CC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Higher Income Countries?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Medium Income Countries?</a:t>
            </a:r>
          </a:p>
          <a:p>
            <a:pPr marL="0" indent="0">
              <a:buNone/>
            </a:pPr>
            <a:endParaRPr lang="en-GB" dirty="0"/>
          </a:p>
          <a:p>
            <a:r>
              <a:rPr lang="en-GB" dirty="0"/>
              <a:t>Low Income Countries?</a:t>
            </a:r>
          </a:p>
        </p:txBody>
      </p:sp>
    </p:spTree>
    <p:extLst>
      <p:ext uri="{BB962C8B-B14F-4D97-AF65-F5344CB8AC3E}">
        <p14:creationId xmlns:p14="http://schemas.microsoft.com/office/powerpoint/2010/main" val="13353662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7781B6-9D06-4EC1-9EBB-2C66A8D81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Success?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79365A-8274-4AD7-B5FA-B6A14E43E8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9566" y="2286000"/>
            <a:ext cx="9238434" cy="3419475"/>
          </a:xfrm>
        </p:spPr>
        <p:txBody>
          <a:bodyPr/>
          <a:lstStyle/>
          <a:p>
            <a:r>
              <a:rPr lang="en-GB" dirty="0"/>
              <a:t>How do your lists compare with the list generated after investigating via the website?</a:t>
            </a:r>
            <a:endParaRPr lang="en-GB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dirty="0"/>
              <a:t>Are there any surprises on the list?  </a:t>
            </a:r>
          </a:p>
          <a:p>
            <a:r>
              <a:rPr lang="en-GB" dirty="0"/>
              <a:t>Are there countries that are wealthier than you expected?  </a:t>
            </a:r>
          </a:p>
          <a:p>
            <a:r>
              <a:rPr lang="en-GB" dirty="0"/>
              <a:t>What about nations that had a lower income than you thought?</a:t>
            </a:r>
            <a:endParaRPr lang="en-GB" dirty="0"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How did the wealthy nations achieve your success?</a:t>
            </a:r>
          </a:p>
          <a:p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</a:rPr>
              <a:t>What explains the relative success between different nations and different continents of the world?</a:t>
            </a:r>
            <a:endParaRPr lang="en-GB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  <a:p>
            <a:pPr marL="0" indent="0">
              <a:buNone/>
            </a:pPr>
            <a:endParaRPr lang="en-GB" sz="1800" dirty="0">
              <a:effectLst/>
              <a:latin typeface="Calibri" panose="020F0502020204030204" pitchFamily="34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9668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CEC850-47E8-4EBF-9DE8-AD260ED642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Have a think…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E49B7A-A5D8-46FA-86CB-D59E02A916A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200000"/>
              </a:lnSpc>
            </a:pPr>
            <a:r>
              <a:rPr lang="en-GB" sz="1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Compare the strategies of successful countries with those of relatively unsuccessful countries, why didn’t th</a:t>
            </a:r>
            <a:r>
              <a:rPr lang="en-GB" dirty="0"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e less successful countries just copy them?</a:t>
            </a:r>
          </a:p>
          <a:p>
            <a:pPr>
              <a:lnSpc>
                <a:spcPct val="200000"/>
              </a:lnSpc>
            </a:pPr>
            <a:r>
              <a:rPr lang="en-GB" dirty="0"/>
              <a:t>And what does this activity have to do with the IB economics course?  There are a several connections with the course and these include:</a:t>
            </a:r>
            <a:endParaRPr lang="en-GB" sz="1800" dirty="0"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05059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88FA85-C082-48CA-9E0B-0541F81FB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393" y="484697"/>
            <a:ext cx="5388745" cy="1278384"/>
          </a:xfrm>
        </p:spPr>
        <p:txBody>
          <a:bodyPr/>
          <a:lstStyle/>
          <a:p>
            <a:r>
              <a:rPr lang="en-GB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Specialisation + Division of Labour</a:t>
            </a:r>
            <a:endParaRPr lang="en-GB" sz="4000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4C015E47-4BB7-41B7-A3AD-288A1A3CA0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44" y="2286647"/>
            <a:ext cx="607695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548B5F3E-7B8B-49BC-8B71-9D87DFBFB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7294" y="14287"/>
            <a:ext cx="6076950" cy="4562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3546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EED5540-64E5-4258-ABA4-753F07B7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0760E4C7-47B8-4356-ABCA-CC9C79E2D2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824F4927-E645-48C1-B709-AC214B1B75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79" y="-786"/>
            <a:ext cx="6096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7" name="Oval 76">
            <a:extLst>
              <a:ext uri="{FF2B5EF4-FFF2-40B4-BE49-F238E27FC236}">
                <a16:creationId xmlns:a16="http://schemas.microsoft.com/office/drawing/2014/main" id="{5C3A0317-07C5-421D-8353-23737ABDC42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97" y="1113411"/>
            <a:ext cx="4629606" cy="4629606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B88FA85-C082-48CA-9E0B-0541F81FB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88569" y="2286000"/>
            <a:ext cx="3936275" cy="1351706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>
                <a:effectLst/>
              </a:rPr>
              <a:t>Factors of Production</a:t>
            </a:r>
            <a:endParaRPr lang="en-US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FA90757F-00D2-4AEA-B13B-55DEDDBE1B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353174" y="1276350"/>
            <a:ext cx="5740399" cy="4305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9" name="Straight Connector 78">
            <a:extLst>
              <a:ext uri="{FF2B5EF4-FFF2-40B4-BE49-F238E27FC236}">
                <a16:creationId xmlns:a16="http://schemas.microsoft.com/office/drawing/2014/main" id="{414C5C93-B9E9-4392-ADCF-ABF21209DD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6058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392029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45598E-C118-42ED-B9AE-00D2EA3477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6490" y="202066"/>
            <a:ext cx="5583793" cy="857559"/>
          </a:xfrm>
        </p:spPr>
        <p:txBody>
          <a:bodyPr/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Resource Endowments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90FFC6-2E3C-492E-80BF-5421FF4812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6490" y="1442621"/>
            <a:ext cx="5583793" cy="1273946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We’ve just looked at what Factors of Production are, but some of you had differing levels of those. How did that affect your performance?</a:t>
            </a:r>
          </a:p>
        </p:txBody>
      </p:sp>
      <p:pic>
        <p:nvPicPr>
          <p:cNvPr id="3074" name="Picture 2">
            <a:extLst>
              <a:ext uri="{FF2B5EF4-FFF2-40B4-BE49-F238E27FC236}">
                <a16:creationId xmlns:a16="http://schemas.microsoft.com/office/drawing/2014/main" id="{CC11AF67-BC6F-4581-911F-E0A0B6A20F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035"/>
          <a:stretch/>
        </p:blipFill>
        <p:spPr bwMode="auto">
          <a:xfrm>
            <a:off x="2021095" y="1145559"/>
            <a:ext cx="8149810" cy="55103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>
            <a:extLst>
              <a:ext uri="{FF2B5EF4-FFF2-40B4-BE49-F238E27FC236}">
                <a16:creationId xmlns:a16="http://schemas.microsoft.com/office/drawing/2014/main" id="{D239D9D1-64DF-4381-81CE-BBF78312662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4" t="1035"/>
          <a:stretch/>
        </p:blipFill>
        <p:spPr bwMode="auto">
          <a:xfrm>
            <a:off x="6187737" y="0"/>
            <a:ext cx="6070818" cy="687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2674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B446-BE6E-42E1-97BB-014C6C3B1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0632" y="583808"/>
            <a:ext cx="2784629" cy="605802"/>
          </a:xfrm>
        </p:spPr>
        <p:txBody>
          <a:bodyPr/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Global Inequality</a:t>
            </a:r>
            <a:endParaRPr lang="en-GB" dirty="0"/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38BEA1F6-A553-4724-A909-964922C203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03337"/>
            <a:ext cx="12192000" cy="55546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2851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C9B446-BE6E-42E1-97BB-014C6C3B1A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70632" y="583808"/>
            <a:ext cx="2784629" cy="605802"/>
          </a:xfrm>
        </p:spPr>
        <p:txBody>
          <a:bodyPr/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Global Inequality</a:t>
            </a:r>
            <a:endParaRPr lang="en-GB" dirty="0"/>
          </a:p>
        </p:txBody>
      </p:sp>
      <p:pic>
        <p:nvPicPr>
          <p:cNvPr id="4098" name="Picture 2">
            <a:extLst>
              <a:ext uri="{FF2B5EF4-FFF2-40B4-BE49-F238E27FC236}">
                <a16:creationId xmlns:a16="http://schemas.microsoft.com/office/drawing/2014/main" id="{B31A91A8-93BD-4F00-A0CC-12994DC257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9" y="1021473"/>
            <a:ext cx="11351040" cy="57606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915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1" name="Straight Connector 70">
            <a:extLst>
              <a:ext uri="{FF2B5EF4-FFF2-40B4-BE49-F238E27FC236}">
                <a16:creationId xmlns:a16="http://schemas.microsoft.com/office/drawing/2014/main" id="{AEED5540-64E5-4258-ABA4-753F07B71B3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524000" y="4571506"/>
            <a:ext cx="971155" cy="0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73" name="Rectangle 72">
            <a:extLst>
              <a:ext uri="{FF2B5EF4-FFF2-40B4-BE49-F238E27FC236}">
                <a16:creationId xmlns:a16="http://schemas.microsoft.com/office/drawing/2014/main" id="{40E0E787-6A3F-4579-9E73-AC9FBB0E3A4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787B812C-3070-452B-83FE-78736A499F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33197" y="1113411"/>
            <a:ext cx="4629606" cy="4629606"/>
          </a:xfrm>
          <a:prstGeom prst="ellipse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5B1C48-78FA-47FE-B452-C48AA50667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2097740"/>
            <a:ext cx="3810000" cy="1582719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Free Trade and Protectionism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8EC9E7A-F61D-4F41-9906-BE5335DF718E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4068" y="985814"/>
            <a:ext cx="6626666" cy="4884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7" name="Straight Connector 76">
            <a:extLst>
              <a:ext uri="{FF2B5EF4-FFF2-40B4-BE49-F238E27FC236}">
                <a16:creationId xmlns:a16="http://schemas.microsoft.com/office/drawing/2014/main" id="{651B3B56-501F-42FF-8534-28EF7857BD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2562423" y="3997080"/>
            <a:ext cx="971155" cy="0"/>
          </a:xfrm>
          <a:prstGeom prst="line">
            <a:avLst/>
          </a:prstGeom>
          <a:ln w="317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153410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5FC39-1CA7-4619-80D8-FB90A69506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666" y="327648"/>
            <a:ext cx="3311110" cy="1058563"/>
          </a:xfrm>
        </p:spPr>
        <p:txBody>
          <a:bodyPr/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Opportunity Cost</a:t>
            </a:r>
            <a:endParaRPr lang="en-GB" dirty="0"/>
          </a:p>
        </p:txBody>
      </p:sp>
      <p:pic>
        <p:nvPicPr>
          <p:cNvPr id="8194" name="Picture 2">
            <a:extLst>
              <a:ext uri="{FF2B5EF4-FFF2-40B4-BE49-F238E27FC236}">
                <a16:creationId xmlns:a16="http://schemas.microsoft.com/office/drawing/2014/main" id="{A64F90F9-E894-4634-B75A-D58F960FDB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78"/>
          <a:stretch/>
        </p:blipFill>
        <p:spPr bwMode="auto">
          <a:xfrm>
            <a:off x="4951883" y="0"/>
            <a:ext cx="724011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CDBBD6F2-20A2-476B-B70D-5E295FEBCF81}"/>
              </a:ext>
            </a:extLst>
          </p:cNvPr>
          <p:cNvSpPr txBox="1"/>
          <p:nvPr/>
        </p:nvSpPr>
        <p:spPr>
          <a:xfrm>
            <a:off x="1020932" y="2423604"/>
            <a:ext cx="3169328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i="1" dirty="0"/>
              <a:t>“The benefit of the next best alternative forgone when making a decision”</a:t>
            </a:r>
          </a:p>
        </p:txBody>
      </p:sp>
    </p:spTree>
    <p:extLst>
      <p:ext uri="{BB962C8B-B14F-4D97-AF65-F5344CB8AC3E}">
        <p14:creationId xmlns:p14="http://schemas.microsoft.com/office/powerpoint/2010/main" val="150912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568765-B228-4D97-BFF5-722C77739A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6141" y="357187"/>
            <a:ext cx="3037659" cy="1059580"/>
          </a:xfrm>
        </p:spPr>
        <p:txBody>
          <a:bodyPr/>
          <a:lstStyle/>
          <a:p>
            <a:r>
              <a:rPr lang="en-GB" sz="280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Calibri" panose="020F0502020204030204" pitchFamily="34" charset="0"/>
              </a:rPr>
              <a:t>Supply and Demand</a:t>
            </a:r>
            <a:endParaRPr lang="en-GB" dirty="0"/>
          </a:p>
        </p:txBody>
      </p:sp>
      <p:pic>
        <p:nvPicPr>
          <p:cNvPr id="9218" name="Picture 2">
            <a:extLst>
              <a:ext uri="{FF2B5EF4-FFF2-40B4-BE49-F238E27FC236}">
                <a16:creationId xmlns:a16="http://schemas.microsoft.com/office/drawing/2014/main" id="{5F6A59A3-E9B1-4C4D-8C92-A873F09C14E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34" b="10417"/>
          <a:stretch/>
        </p:blipFill>
        <p:spPr bwMode="auto">
          <a:xfrm>
            <a:off x="4587875" y="357187"/>
            <a:ext cx="7280275" cy="614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20982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252699-C75F-45F3-8925-E4C16013A8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5616" y="321545"/>
            <a:ext cx="3485334" cy="907180"/>
          </a:xfrm>
        </p:spPr>
        <p:txBody>
          <a:bodyPr/>
          <a:lstStyle/>
          <a:p>
            <a:r>
              <a:rPr lang="en-GB" dirty="0"/>
              <a:t>Rational Behaviour</a:t>
            </a:r>
          </a:p>
        </p:txBody>
      </p:sp>
      <p:pic>
        <p:nvPicPr>
          <p:cNvPr id="13314" name="Picture 2">
            <a:extLst>
              <a:ext uri="{FF2B5EF4-FFF2-40B4-BE49-F238E27FC236}">
                <a16:creationId xmlns:a16="http://schemas.microsoft.com/office/drawing/2014/main" id="{34859C45-F8A4-4640-9CE3-D16B6E826D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5175" y="321545"/>
            <a:ext cx="8429627" cy="60813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024247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71F48F9-1F46-4B12-8E55-9DC04029D7BB}"/>
              </a:ext>
            </a:extLst>
          </p:cNvPr>
          <p:cNvSpPr/>
          <p:nvPr/>
        </p:nvSpPr>
        <p:spPr>
          <a:xfrm>
            <a:off x="1113462" y="2367171"/>
            <a:ext cx="9965075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66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Why does any of this matter?</a:t>
            </a:r>
          </a:p>
        </p:txBody>
      </p:sp>
    </p:spTree>
    <p:extLst>
      <p:ext uri="{BB962C8B-B14F-4D97-AF65-F5344CB8AC3E}">
        <p14:creationId xmlns:p14="http://schemas.microsoft.com/office/powerpoint/2010/main" val="175665565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E52EC7-E12A-4340-B0D1-F064263632B8}"/>
              </a:ext>
            </a:extLst>
          </p:cNvPr>
          <p:cNvSpPr/>
          <p:nvPr/>
        </p:nvSpPr>
        <p:spPr>
          <a:xfrm>
            <a:off x="1306291" y="2302317"/>
            <a:ext cx="9579417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Economics affects our daily life, </a:t>
            </a:r>
          </a:p>
          <a:p>
            <a:pPr algn="ctr"/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in most everything we do!</a:t>
            </a:r>
          </a:p>
        </p:txBody>
      </p:sp>
    </p:spTree>
    <p:extLst>
      <p:ext uri="{BB962C8B-B14F-4D97-AF65-F5344CB8AC3E}">
        <p14:creationId xmlns:p14="http://schemas.microsoft.com/office/powerpoint/2010/main" val="40135748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1" name="Rectangle 70">
            <a:extLst>
              <a:ext uri="{FF2B5EF4-FFF2-40B4-BE49-F238E27FC236}">
                <a16:creationId xmlns:a16="http://schemas.microsoft.com/office/drawing/2014/main" id="{48E9D7B4-B303-418D-82A2-7990FD75E6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266" name="Picture 2">
            <a:extLst>
              <a:ext uri="{FF2B5EF4-FFF2-40B4-BE49-F238E27FC236}">
                <a16:creationId xmlns:a16="http://schemas.microsoft.com/office/drawing/2014/main" id="{BDD74900-7B46-4E98-B68E-F91904D0028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8" t="3771" r="938" b="4648"/>
          <a:stretch/>
        </p:blipFill>
        <p:spPr bwMode="auto">
          <a:xfrm>
            <a:off x="64654" y="288636"/>
            <a:ext cx="12062692" cy="6280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01488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>
            <a:extLst>
              <a:ext uri="{FF2B5EF4-FFF2-40B4-BE49-F238E27FC236}">
                <a16:creationId xmlns:a16="http://schemas.microsoft.com/office/drawing/2014/main" id="{65E57417-E940-49E6-90DE-F24AA0D53E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7245" y="1250397"/>
            <a:ext cx="9077510" cy="43572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473251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4E52EC7-E12A-4340-B0D1-F064263632B8}"/>
              </a:ext>
            </a:extLst>
          </p:cNvPr>
          <p:cNvSpPr/>
          <p:nvPr/>
        </p:nvSpPr>
        <p:spPr>
          <a:xfrm>
            <a:off x="2281750" y="393618"/>
            <a:ext cx="76284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How do these ideas relate</a:t>
            </a:r>
          </a:p>
          <a:p>
            <a:pPr algn="ctr"/>
            <a:r>
              <a:rPr lang="en-US" sz="5400" b="0" i="1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to </a:t>
            </a:r>
            <a:r>
              <a:rPr lang="en-US" sz="5400" b="1" i="1" u="sng" cap="none" spc="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your daily life?</a:t>
            </a:r>
            <a:endParaRPr lang="en-US" sz="5400" b="0" i="1" u="sng" cap="none" spc="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graphicFrame>
        <p:nvGraphicFramePr>
          <p:cNvPr id="3" name="Table 3">
            <a:extLst>
              <a:ext uri="{FF2B5EF4-FFF2-40B4-BE49-F238E27FC236}">
                <a16:creationId xmlns:a16="http://schemas.microsoft.com/office/drawing/2014/main" id="{247C9774-1BBA-4C85-970D-D2AC47D1788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34209951"/>
              </p:ext>
            </p:extLst>
          </p:nvPr>
        </p:nvGraphicFramePr>
        <p:xfrm>
          <a:off x="1298067" y="3103071"/>
          <a:ext cx="4376692" cy="227918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76692">
                  <a:extLst>
                    <a:ext uri="{9D8B030D-6E8A-4147-A177-3AD203B41FA5}">
                      <a16:colId xmlns:a16="http://schemas.microsoft.com/office/drawing/2014/main" val="535831103"/>
                    </a:ext>
                  </a:extLst>
                </a:gridCol>
              </a:tblGrid>
              <a:tr h="45583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Specialisation/Division of Labour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83661552"/>
                  </a:ext>
                </a:extLst>
              </a:tr>
              <a:tr h="45583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Factors of Production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2148738"/>
                  </a:ext>
                </a:extLst>
              </a:tr>
              <a:tr h="45583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Resource Endowments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9902391"/>
                  </a:ext>
                </a:extLst>
              </a:tr>
              <a:tr h="45583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Global Inequality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47796906"/>
                  </a:ext>
                </a:extLst>
              </a:tr>
              <a:tr h="45583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Free Trade and Protectionism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0400830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46AACBF-F345-4D06-89B7-06E55D9F3E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90334173"/>
              </p:ext>
            </p:extLst>
          </p:nvPr>
        </p:nvGraphicFramePr>
        <p:xfrm>
          <a:off x="6623774" y="3071222"/>
          <a:ext cx="4376692" cy="2311029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4376692">
                  <a:extLst>
                    <a:ext uri="{9D8B030D-6E8A-4147-A177-3AD203B41FA5}">
                      <a16:colId xmlns:a16="http://schemas.microsoft.com/office/drawing/2014/main" val="3565205451"/>
                    </a:ext>
                  </a:extLst>
                </a:gridCol>
              </a:tblGrid>
              <a:tr h="45583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Risk + Uncertainty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32444117"/>
                  </a:ext>
                </a:extLst>
              </a:tr>
              <a:tr h="45583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Opportunity Cost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30486649"/>
                  </a:ext>
                </a:extLst>
              </a:tr>
              <a:tr h="45583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Supply and Demand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8828239"/>
                  </a:ext>
                </a:extLst>
              </a:tr>
              <a:tr h="455836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Rational Behaviour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75787843"/>
                  </a:ext>
                </a:extLst>
              </a:tr>
              <a:tr h="487685">
                <a:tc>
                  <a:txBody>
                    <a:bodyPr/>
                    <a:lstStyle/>
                    <a:p>
                      <a:pPr algn="ctr"/>
                      <a:r>
                        <a:rPr lang="en-GB" sz="2000" dirty="0"/>
                        <a:t>Market Power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422362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84492752"/>
      </p:ext>
    </p:extLst>
  </p:cSld>
  <p:clrMapOvr>
    <a:masterClrMapping/>
  </p:clrMapOvr>
</p:sld>
</file>

<file path=ppt/theme/theme1.xml><?xml version="1.0" encoding="utf-8"?>
<a:theme xmlns:a="http://schemas.openxmlformats.org/drawingml/2006/main" name="PortalVTI">
  <a:themeElements>
    <a:clrScheme name="AnalogousFromLightSeedLeftStep">
      <a:dk1>
        <a:srgbClr val="000000"/>
      </a:dk1>
      <a:lt1>
        <a:srgbClr val="FFFFFF"/>
      </a:lt1>
      <a:dk2>
        <a:srgbClr val="392020"/>
      </a:dk2>
      <a:lt2>
        <a:srgbClr val="E3E2E8"/>
      </a:lt2>
      <a:accent1>
        <a:srgbClr val="9EA64C"/>
      </a:accent1>
      <a:accent2>
        <a:srgbClr val="CC982C"/>
      </a:accent2>
      <a:accent3>
        <a:srgbClr val="ED8562"/>
      </a:accent3>
      <a:accent4>
        <a:srgbClr val="EB4E68"/>
      </a:accent4>
      <a:accent5>
        <a:srgbClr val="EE6EB9"/>
      </a:accent5>
      <a:accent6>
        <a:srgbClr val="EB4EEA"/>
      </a:accent6>
      <a:hlink>
        <a:srgbClr val="6F69AE"/>
      </a:hlink>
      <a:folHlink>
        <a:srgbClr val="7F7F7F"/>
      </a:folHlink>
    </a:clrScheme>
    <a:fontScheme name="Earth">
      <a:majorFont>
        <a:latin typeface="Trade Gothic Next Cond"/>
        <a:ea typeface=""/>
        <a:cs typeface=""/>
      </a:majorFont>
      <a:minorFont>
        <a:latin typeface="Trade Gothic Next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ortalVTI" id="{0E0D5035-C7F2-4607-91F4-D5D5F886A15A}" vid="{EAFF3D8B-AC13-4E90-80A9-182200FBC86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1133</TotalTime>
  <Words>270</Words>
  <Application>Microsoft Office PowerPoint</Application>
  <PresentationFormat>Widescreen</PresentationFormat>
  <Paragraphs>43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Arial</vt:lpstr>
      <vt:lpstr>Calibri</vt:lpstr>
      <vt:lpstr>Trade Gothic Next Cond</vt:lpstr>
      <vt:lpstr>Trade Gothic Next Light</vt:lpstr>
      <vt:lpstr>PortalVTI</vt:lpstr>
      <vt:lpstr>Welcome to IB economics</vt:lpstr>
      <vt:lpstr>What were the characteristics of:</vt:lpstr>
      <vt:lpstr>Success?</vt:lpstr>
      <vt:lpstr>Have a think…</vt:lpstr>
      <vt:lpstr>Specialisation + Division of Labour</vt:lpstr>
      <vt:lpstr>Factors of Production</vt:lpstr>
      <vt:lpstr>Resource Endowments</vt:lpstr>
      <vt:lpstr>Global Inequality</vt:lpstr>
      <vt:lpstr>Global Inequality</vt:lpstr>
      <vt:lpstr>Free Trade and Protectionism</vt:lpstr>
      <vt:lpstr>Opportunity Cost</vt:lpstr>
      <vt:lpstr>Supply and Demand</vt:lpstr>
      <vt:lpstr>Rational Behaviour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trade game: Debrief</dc:title>
  <dc:creator>Tim Ansdell</dc:creator>
  <cp:lastModifiedBy>Mark Johnson</cp:lastModifiedBy>
  <cp:revision>8</cp:revision>
  <dcterms:created xsi:type="dcterms:W3CDTF">2021-06-08T13:24:56Z</dcterms:created>
  <dcterms:modified xsi:type="dcterms:W3CDTF">2021-06-27T20:26:09Z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34a67ac-5dc1-4ba4-a8f4-88c64762ad3f_Enabled">
    <vt:lpwstr>true</vt:lpwstr>
  </property>
  <property fmtid="{D5CDD505-2E9C-101B-9397-08002B2CF9AE}" pid="3" name="MSIP_Label_b34a67ac-5dc1-4ba4-a8f4-88c64762ad3f_SetDate">
    <vt:lpwstr>2021-06-08T13:24:56Z</vt:lpwstr>
  </property>
  <property fmtid="{D5CDD505-2E9C-101B-9397-08002B2CF9AE}" pid="4" name="MSIP_Label_b34a67ac-5dc1-4ba4-a8f4-88c64762ad3f_Method">
    <vt:lpwstr>Standard</vt:lpwstr>
  </property>
  <property fmtid="{D5CDD505-2E9C-101B-9397-08002B2CF9AE}" pid="5" name="MSIP_Label_b34a67ac-5dc1-4ba4-a8f4-88c64762ad3f_Name">
    <vt:lpwstr>b34a67ac-5dc1-4ba4-a8f4-88c64762ad3f</vt:lpwstr>
  </property>
  <property fmtid="{D5CDD505-2E9C-101B-9397-08002B2CF9AE}" pid="6" name="MSIP_Label_b34a67ac-5dc1-4ba4-a8f4-88c64762ad3f_SiteId">
    <vt:lpwstr>e0643a97-cb36-4364-bf4a-7739a7ca95a5</vt:lpwstr>
  </property>
  <property fmtid="{D5CDD505-2E9C-101B-9397-08002B2CF9AE}" pid="7" name="MSIP_Label_b34a67ac-5dc1-4ba4-a8f4-88c64762ad3f_ActionId">
    <vt:lpwstr>0660a58b-af27-47ed-934b-ff47911a32c3</vt:lpwstr>
  </property>
  <property fmtid="{D5CDD505-2E9C-101B-9397-08002B2CF9AE}" pid="8" name="MSIP_Label_b34a67ac-5dc1-4ba4-a8f4-88c64762ad3f_ContentBits">
    <vt:lpwstr>0</vt:lpwstr>
  </property>
</Properties>
</file>